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2" r:id="rId4"/>
    <p:sldId id="276" r:id="rId5"/>
    <p:sldId id="267" r:id="rId6"/>
    <p:sldId id="269" r:id="rId7"/>
    <p:sldId id="277" r:id="rId8"/>
    <p:sldId id="264" r:id="rId9"/>
    <p:sldId id="265" r:id="rId10"/>
    <p:sldId id="274" r:id="rId11"/>
    <p:sldId id="275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95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16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94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34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6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39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47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48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3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40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14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3AC31-30C5-44F8-BDDA-A5C680FDF75C}" type="datetimeFigureOut">
              <a:rPr lang="es-ES" smtClean="0"/>
              <a:t>07/02/2019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519C-ADA7-400D-9B97-205DB8C0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49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8"/>
            <a:ext cx="12192000" cy="6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96" y="-1"/>
            <a:ext cx="12231096" cy="68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" y="0"/>
            <a:ext cx="12204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97" y="0"/>
            <a:ext cx="123111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01" y="0"/>
            <a:ext cx="12319901" cy="69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26" y="0"/>
            <a:ext cx="12340426" cy="688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0" y="0"/>
            <a:ext cx="12171500" cy="68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22" y="-88900"/>
            <a:ext cx="12438722" cy="70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1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953"/>
            <a:ext cx="12192000" cy="68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6"/>
            <a:ext cx="12192000" cy="68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Platxcore s.a</dc:creator>
  <cp:lastModifiedBy>Platxcore s.a</cp:lastModifiedBy>
  <cp:revision>34</cp:revision>
  <dcterms:created xsi:type="dcterms:W3CDTF">2018-07-20T22:55:17Z</dcterms:created>
  <dcterms:modified xsi:type="dcterms:W3CDTF">2019-02-07T14:53:50Z</dcterms:modified>
</cp:coreProperties>
</file>